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363" cy="3060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23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52" y="500906"/>
            <a:ext cx="2141459" cy="1065577"/>
          </a:xfrm>
        </p:spPr>
        <p:txBody>
          <a:bodyPr anchor="b"/>
          <a:lstStyle>
            <a:lvl1pPr algn="ctr">
              <a:defRPr sz="1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21" y="1607576"/>
            <a:ext cx="1889522" cy="738960"/>
          </a:xfrm>
        </p:spPr>
        <p:txBody>
          <a:bodyPr/>
          <a:lstStyle>
            <a:lvl1pPr marL="0" indent="0" algn="ctr">
              <a:buNone/>
              <a:defRPr sz="661"/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1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15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2919" y="162954"/>
            <a:ext cx="543238" cy="259380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06" y="162954"/>
            <a:ext cx="1598221" cy="259380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1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03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4" y="763050"/>
            <a:ext cx="2172951" cy="1273166"/>
          </a:xfrm>
        </p:spPr>
        <p:txBody>
          <a:bodyPr anchor="b"/>
          <a:lstStyle>
            <a:lvl1pPr>
              <a:defRPr sz="1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94" y="2048261"/>
            <a:ext cx="2172951" cy="669528"/>
          </a:xfrm>
        </p:spPr>
        <p:txBody>
          <a:bodyPr/>
          <a:lstStyle>
            <a:lvl1pPr marL="0" indent="0">
              <a:buNone/>
              <a:defRPr sz="661">
                <a:solidFill>
                  <a:schemeClr val="tx1"/>
                </a:solidFill>
              </a:defRPr>
            </a:lvl1pPr>
            <a:lvl2pPr marL="125959" indent="0">
              <a:buNone/>
              <a:defRPr sz="551">
                <a:solidFill>
                  <a:schemeClr val="tx1">
                    <a:tint val="75000"/>
                  </a:schemeClr>
                </a:solidFill>
              </a:defRPr>
            </a:lvl2pPr>
            <a:lvl3pPr marL="251917" indent="0">
              <a:buNone/>
              <a:defRPr sz="496">
                <a:solidFill>
                  <a:schemeClr val="tx1">
                    <a:tint val="75000"/>
                  </a:schemeClr>
                </a:solidFill>
              </a:defRPr>
            </a:lvl3pPr>
            <a:lvl4pPr marL="377876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4pPr>
            <a:lvl5pPr marL="503834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5pPr>
            <a:lvl6pPr marL="629793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6pPr>
            <a:lvl7pPr marL="755752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7pPr>
            <a:lvl8pPr marL="881710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8pPr>
            <a:lvl9pPr marL="1007669" indent="0">
              <a:buNone/>
              <a:defRPr sz="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70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06" y="814770"/>
            <a:ext cx="1070729" cy="19419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428" y="814770"/>
            <a:ext cx="1070729" cy="19419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67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162955"/>
            <a:ext cx="2172951" cy="5915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35" y="750297"/>
            <a:ext cx="1065808" cy="367709"/>
          </a:xfrm>
        </p:spPr>
        <p:txBody>
          <a:bodyPr anchor="b"/>
          <a:lstStyle>
            <a:lvl1pPr marL="0" indent="0">
              <a:buNone/>
              <a:defRPr sz="661" b="1"/>
            </a:lvl1pPr>
            <a:lvl2pPr marL="125959" indent="0">
              <a:buNone/>
              <a:defRPr sz="551" b="1"/>
            </a:lvl2pPr>
            <a:lvl3pPr marL="251917" indent="0">
              <a:buNone/>
              <a:defRPr sz="496" b="1"/>
            </a:lvl3pPr>
            <a:lvl4pPr marL="377876" indent="0">
              <a:buNone/>
              <a:defRPr sz="441" b="1"/>
            </a:lvl4pPr>
            <a:lvl5pPr marL="503834" indent="0">
              <a:buNone/>
              <a:defRPr sz="441" b="1"/>
            </a:lvl5pPr>
            <a:lvl6pPr marL="629793" indent="0">
              <a:buNone/>
              <a:defRPr sz="441" b="1"/>
            </a:lvl6pPr>
            <a:lvl7pPr marL="755752" indent="0">
              <a:buNone/>
              <a:defRPr sz="441" b="1"/>
            </a:lvl7pPr>
            <a:lvl8pPr marL="881710" indent="0">
              <a:buNone/>
              <a:defRPr sz="441" b="1"/>
            </a:lvl8pPr>
            <a:lvl9pPr marL="1007669" indent="0">
              <a:buNone/>
              <a:defRPr sz="4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35" y="1118006"/>
            <a:ext cx="1065808" cy="1644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428" y="750297"/>
            <a:ext cx="1071057" cy="367709"/>
          </a:xfrm>
        </p:spPr>
        <p:txBody>
          <a:bodyPr anchor="b"/>
          <a:lstStyle>
            <a:lvl1pPr marL="0" indent="0">
              <a:buNone/>
              <a:defRPr sz="661" b="1"/>
            </a:lvl1pPr>
            <a:lvl2pPr marL="125959" indent="0">
              <a:buNone/>
              <a:defRPr sz="551" b="1"/>
            </a:lvl2pPr>
            <a:lvl3pPr marL="251917" indent="0">
              <a:buNone/>
              <a:defRPr sz="496" b="1"/>
            </a:lvl3pPr>
            <a:lvl4pPr marL="377876" indent="0">
              <a:buNone/>
              <a:defRPr sz="441" b="1"/>
            </a:lvl4pPr>
            <a:lvl5pPr marL="503834" indent="0">
              <a:buNone/>
              <a:defRPr sz="441" b="1"/>
            </a:lvl5pPr>
            <a:lvl6pPr marL="629793" indent="0">
              <a:buNone/>
              <a:defRPr sz="441" b="1"/>
            </a:lvl6pPr>
            <a:lvl7pPr marL="755752" indent="0">
              <a:buNone/>
              <a:defRPr sz="441" b="1"/>
            </a:lvl7pPr>
            <a:lvl8pPr marL="881710" indent="0">
              <a:buNone/>
              <a:defRPr sz="441" b="1"/>
            </a:lvl8pPr>
            <a:lvl9pPr marL="1007669" indent="0">
              <a:buNone/>
              <a:defRPr sz="4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428" y="1118006"/>
            <a:ext cx="1071057" cy="1644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4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2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1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204047"/>
            <a:ext cx="812560" cy="714163"/>
          </a:xfrm>
        </p:spPr>
        <p:txBody>
          <a:bodyPr anchor="b"/>
          <a:lstStyle>
            <a:lvl1pPr>
              <a:defRPr sz="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057" y="440685"/>
            <a:ext cx="1275428" cy="2175081"/>
          </a:xfrm>
        </p:spPr>
        <p:txBody>
          <a:bodyPr/>
          <a:lstStyle>
            <a:lvl1pPr>
              <a:defRPr sz="882"/>
            </a:lvl1pPr>
            <a:lvl2pPr>
              <a:defRPr sz="771"/>
            </a:lvl2pPr>
            <a:lvl3pPr>
              <a:defRPr sz="661"/>
            </a:lvl3pPr>
            <a:lvl4pPr>
              <a:defRPr sz="551"/>
            </a:lvl4pPr>
            <a:lvl5pPr>
              <a:defRPr sz="551"/>
            </a:lvl5pPr>
            <a:lvl6pPr>
              <a:defRPr sz="551"/>
            </a:lvl6pPr>
            <a:lvl7pPr>
              <a:defRPr sz="551"/>
            </a:lvl7pPr>
            <a:lvl8pPr>
              <a:defRPr sz="551"/>
            </a:lvl8pPr>
            <a:lvl9pPr>
              <a:defRPr sz="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4" y="918210"/>
            <a:ext cx="812560" cy="1701098"/>
          </a:xfrm>
        </p:spPr>
        <p:txBody>
          <a:bodyPr/>
          <a:lstStyle>
            <a:lvl1pPr marL="0" indent="0">
              <a:buNone/>
              <a:defRPr sz="441"/>
            </a:lvl1pPr>
            <a:lvl2pPr marL="125959" indent="0">
              <a:buNone/>
              <a:defRPr sz="386"/>
            </a:lvl2pPr>
            <a:lvl3pPr marL="251917" indent="0">
              <a:buNone/>
              <a:defRPr sz="331"/>
            </a:lvl3pPr>
            <a:lvl4pPr marL="377876" indent="0">
              <a:buNone/>
              <a:defRPr sz="276"/>
            </a:lvl4pPr>
            <a:lvl5pPr marL="503834" indent="0">
              <a:buNone/>
              <a:defRPr sz="276"/>
            </a:lvl5pPr>
            <a:lvl6pPr marL="629793" indent="0">
              <a:buNone/>
              <a:defRPr sz="276"/>
            </a:lvl6pPr>
            <a:lvl7pPr marL="755752" indent="0">
              <a:buNone/>
              <a:defRPr sz="276"/>
            </a:lvl7pPr>
            <a:lvl8pPr marL="881710" indent="0">
              <a:buNone/>
              <a:defRPr sz="276"/>
            </a:lvl8pPr>
            <a:lvl9pPr marL="1007669" indent="0">
              <a:buNone/>
              <a:defRPr sz="2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7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4" y="204047"/>
            <a:ext cx="812560" cy="714163"/>
          </a:xfrm>
        </p:spPr>
        <p:txBody>
          <a:bodyPr anchor="b"/>
          <a:lstStyle>
            <a:lvl1pPr>
              <a:defRPr sz="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057" y="440685"/>
            <a:ext cx="1275428" cy="2175081"/>
          </a:xfrm>
        </p:spPr>
        <p:txBody>
          <a:bodyPr anchor="t"/>
          <a:lstStyle>
            <a:lvl1pPr marL="0" indent="0">
              <a:buNone/>
              <a:defRPr sz="882"/>
            </a:lvl1pPr>
            <a:lvl2pPr marL="125959" indent="0">
              <a:buNone/>
              <a:defRPr sz="771"/>
            </a:lvl2pPr>
            <a:lvl3pPr marL="251917" indent="0">
              <a:buNone/>
              <a:defRPr sz="661"/>
            </a:lvl3pPr>
            <a:lvl4pPr marL="377876" indent="0">
              <a:buNone/>
              <a:defRPr sz="551"/>
            </a:lvl4pPr>
            <a:lvl5pPr marL="503834" indent="0">
              <a:buNone/>
              <a:defRPr sz="551"/>
            </a:lvl5pPr>
            <a:lvl6pPr marL="629793" indent="0">
              <a:buNone/>
              <a:defRPr sz="551"/>
            </a:lvl6pPr>
            <a:lvl7pPr marL="755752" indent="0">
              <a:buNone/>
              <a:defRPr sz="551"/>
            </a:lvl7pPr>
            <a:lvl8pPr marL="881710" indent="0">
              <a:buNone/>
              <a:defRPr sz="551"/>
            </a:lvl8pPr>
            <a:lvl9pPr marL="1007669" indent="0">
              <a:buNone/>
              <a:defRPr sz="551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4" y="918210"/>
            <a:ext cx="812560" cy="1701098"/>
          </a:xfrm>
        </p:spPr>
        <p:txBody>
          <a:bodyPr/>
          <a:lstStyle>
            <a:lvl1pPr marL="0" indent="0">
              <a:buNone/>
              <a:defRPr sz="441"/>
            </a:lvl1pPr>
            <a:lvl2pPr marL="125959" indent="0">
              <a:buNone/>
              <a:defRPr sz="386"/>
            </a:lvl2pPr>
            <a:lvl3pPr marL="251917" indent="0">
              <a:buNone/>
              <a:defRPr sz="331"/>
            </a:lvl3pPr>
            <a:lvl4pPr marL="377876" indent="0">
              <a:buNone/>
              <a:defRPr sz="276"/>
            </a:lvl4pPr>
            <a:lvl5pPr marL="503834" indent="0">
              <a:buNone/>
              <a:defRPr sz="276"/>
            </a:lvl5pPr>
            <a:lvl6pPr marL="629793" indent="0">
              <a:buNone/>
              <a:defRPr sz="276"/>
            </a:lvl6pPr>
            <a:lvl7pPr marL="755752" indent="0">
              <a:buNone/>
              <a:defRPr sz="276"/>
            </a:lvl7pPr>
            <a:lvl8pPr marL="881710" indent="0">
              <a:buNone/>
              <a:defRPr sz="276"/>
            </a:lvl8pPr>
            <a:lvl9pPr marL="1007669" indent="0">
              <a:buNone/>
              <a:defRPr sz="2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1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06" y="162955"/>
            <a:ext cx="2172951" cy="59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06" y="814770"/>
            <a:ext cx="2172951" cy="194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06" y="2836816"/>
            <a:ext cx="566857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CF46A-E6E5-4176-8A62-7BC1052AD6E0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539" y="2836816"/>
            <a:ext cx="850285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300" y="2836816"/>
            <a:ext cx="566857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DB43-1435-4349-8142-B009EBCBF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3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kumimoji="1"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kumimoji="1"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762E9B9-78F8-434E-B17C-0D81A16C6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519363" cy="3060700"/>
          </a:xfrm>
          <a:prstGeom prst="rect">
            <a:avLst/>
          </a:prstGeom>
          <a:gradFill>
            <a:gsLst>
              <a:gs pos="0">
                <a:srgbClr val="900676"/>
              </a:gs>
              <a:gs pos="36000">
                <a:srgbClr val="D3B5DB"/>
              </a:gs>
              <a:gs pos="65000">
                <a:srgbClr val="D3B5DB"/>
              </a:gs>
              <a:gs pos="100000">
                <a:srgbClr val="7030A0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en-US" altLang="ja-JP" sz="1100" baseline="0" dirty="0"/>
          </a:p>
          <a:p>
            <a:pPr algn="l"/>
            <a:r>
              <a:rPr kumimoji="1" lang="ja-JP" altLang="en-US" sz="12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アメブロ</a:t>
            </a:r>
            <a:r>
              <a:rPr kumimoji="1" lang="ja-JP" altLang="en-US" sz="1200" b="1" dirty="0">
                <a:latin typeface="+mj-ea"/>
                <a:ea typeface="+mj-ea"/>
              </a:rPr>
              <a:t>　</a:t>
            </a:r>
            <a:r>
              <a:rPr kumimoji="1" lang="ja-JP" altLang="en-US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はっぴぃらいふケア</a:t>
            </a:r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1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（はっぴぃよ～が♪教室</a:t>
            </a:r>
            <a:br>
              <a:rPr kumimoji="1" lang="en-US" altLang="ja-JP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＆</a:t>
            </a:r>
            <a:br>
              <a:rPr kumimoji="1" lang="en-US" altLang="ja-JP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思春期サロンもみ）</a:t>
            </a:r>
            <a:endParaRPr kumimoji="1" lang="en-US" altLang="ja-JP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kumimoji="1" lang="en-US" altLang="ja-JP" sz="1100" b="1" dirty="0">
              <a:solidFill>
                <a:srgbClr val="FFCC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1400" b="1" dirty="0">
                <a:latin typeface="+mj-ea"/>
                <a:ea typeface="+mj-ea"/>
              </a:rPr>
              <a:t>　</a:t>
            </a:r>
            <a:r>
              <a:rPr kumimoji="1" lang="ja-JP" altLang="en-US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ベビーやママ、そして</a:t>
            </a:r>
            <a:br>
              <a:rPr kumimoji="1" lang="en-US" altLang="ja-JP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大人の女性、あなた自身の人生を</a:t>
            </a:r>
            <a:br>
              <a:rPr kumimoji="1" lang="en-US" altLang="ja-JP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より人生がはっぴぃに♪</a:t>
            </a:r>
            <a:br>
              <a:rPr kumimoji="1" lang="en-US" altLang="ja-JP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en-US" altLang="ja-JP" b="1" dirty="0">
              <a:solidFill>
                <a:srgbClr val="FF33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000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トータルはっぴぃらいふコンサルタント</a:t>
            </a:r>
            <a:endParaRPr kumimoji="1" lang="en-US" altLang="ja-JP" sz="1000" b="1" dirty="0">
              <a:solidFill>
                <a:srgbClr val="FF33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b="1" dirty="0">
                <a:solidFill>
                  <a:srgbClr val="FF33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～ながおき　みのり～</a:t>
            </a:r>
            <a:endParaRPr kumimoji="1" lang="en-US" altLang="ja-JP" b="1" dirty="0">
              <a:solidFill>
                <a:srgbClr val="FF33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182AE7-36E8-4DD9-AAF4-61BBCEC4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" y="2434881"/>
            <a:ext cx="731458" cy="5774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F632F7-2320-4A6C-BFB8-6985CB08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97" y="2274365"/>
            <a:ext cx="851494" cy="5281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6655B6-C8D8-4F6D-94FC-FB5FD7DF2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61" y="2052730"/>
            <a:ext cx="599143" cy="9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AR丸ゴシック体M</vt:lpstr>
      <vt:lpstr>HG丸ｺﾞｼｯｸM-PRO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 アメブロ　はっぴぃらいふケア　 　（はっぴぃよ～が♪教室 　　　　　　＆ 　　　　　思春期サロンもみ）  　ベビーやママ、そして 大人の女性、あなた自身の人生を 　　　　　より人生がはっぴぃに♪  トータルはっぴぃらいふコンサルタント 　　　　～ながおき　みのり～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アメブロ　はっぴぃらいふケア　 　（はっぴぃよ～が♪教室 　　　　　　＆ 　　　　　思春期サロンもみ）  　ベビーやママ、そして 大人の女性、あなた自身の人生を 　　　　　より人生がはっぴぃに♪ 　トータルはっぴぃらいふコンサルタント 　　　　～ながおき　みのり～</dc:title>
  <dc:creator>長沖英行</dc:creator>
  <cp:lastModifiedBy>長沖英行</cp:lastModifiedBy>
  <cp:revision>2</cp:revision>
  <dcterms:created xsi:type="dcterms:W3CDTF">2017-03-27T06:45:29Z</dcterms:created>
  <dcterms:modified xsi:type="dcterms:W3CDTF">2017-03-27T07:01:35Z</dcterms:modified>
</cp:coreProperties>
</file>